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E70D0-F640-4FBF-8134-35D0B316CF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73C9B-A8F9-474D-A977-38DD257218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of SSRs in the Transcriptome Shotgun Assembly of SRA data. Frequency of di- to hexa-nucleotide repeats in the central, large pie chart and small peripheral pie charts represent the motifs and their complementary sequences of identified di- to hexa-nucleotide repeats,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632481-7121-4A83-AE3C-C98068D7C3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Identification of SSRs in the Transcriptome Shotgun Assembly of SRA data. Frequency of di- to hexa-nucleotide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94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Identification of SSRs in the Transcriptome Shotgun Assembly of SRA data. Frequency of di- to hexa-nucleotide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2024-05-19T14:30:49Z</dcterms:modified>
</cp:coreProperties>
</file>