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F8E1A-6885-479F-8A65-FE8FAD126C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B22EF-6919-483E-B10C-F8E092D9AF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DrugProt (A) entity annotation and (B) relation 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10C59-3571-4A87-B384-2B1708CFFA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Examples of DrugProt (A) entity annotation and (B) relation annotation.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061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Examples of DrugProt (A) entity annotation and (B) relation annotation.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2024-05-19T03:42:01Z</dcterms:modified>
</cp:coreProperties>
</file>