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AEF52-B675-4F5A-B115-1DA3A0447B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4FC88-6A2A-42B1-8147-4E937B615E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Little Skate Genome Project's timeline indicating the simultaneous annotation training and genome development. Sequencing Data Sets I: seven lanes of paired-end reads; II: four lanes of paired-end reads; III: two lanes of mate-pair reads; IV: five lanes of paired-end reads; V: three lanes of mate-pair reads. There are a total of 2 931 925 134 reads.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FA05F-5431-42CC-B905-161F50DDAA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Little Skate Genome Project's timeline indicating the simultaneous annotation training and genome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527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Little Skate Genome Project's timeline indicating the simultaneous annotation training and genome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2024-05-19T15:14:39Z</dcterms:modified>
</cp:coreProperties>
</file>