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2C4F1-8429-4BF7-962E-16E4A04F0F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020D5-E27F-490D-8625-86477876AA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Chart displaying the number of MHC-I and -II binders from different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FF762-BD53-464C-A7CB-803008DA2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Chart displaying the number of MHC-I and -II binders from different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9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Chart displaying the number of MHC-I and -II binders from different proteins.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2024-05-19T10:55:59Z</dcterms:modified>
</cp:coreProperties>
</file>