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CC3B8F-42A8-4420-B646-5E6A816F42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925F4D-0B7C-49A8-A58C-97B4FCFD65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illustrating the architecture of CT-BioBERT: linearized constituency trees are fed into the BioBERT model, and each BERT layer shares the same subtree mask.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D1E57A-7320-4D2F-911B-EE0E2D0842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Diagram illustrating the architecture of CT-BioBERT: linearized constituency trees are fed into the BioBERT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200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Diagram illustrating the architecture of CT-BioBERT: linearized constituency trees are fed into the BioBERT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2024-05-06T13:09:16Z</dcterms:modified>
</cp:coreProperties>
</file>