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FFBB4-7540-482A-BE50-CA2771317E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53E2F-C509-48C8-A227-BEFFA07471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 point–specific views from the Network Viewer for root tissue at (A) 1h, (B) 3h, (C) 1day and shoot tissue at (D) 1h, (E) 3h and (F) 6h. The figure provides a comparative view of the transcriptional changes for the different time points along with tissue-specific gene connectivities.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76B5C-7478-4927-A360-1E695C0EBE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 point–specific views from the Network Viewer for root tissue at (A) 1h, (B) 3h, (C) 1day and shoot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60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 point–specific views from the Network Viewer for root tissue at (A) 1h, (B) 3h, (C) 1day and shoot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2024-05-18T07:08:40Z</dcterms:modified>
</cp:coreProperties>
</file>