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9EB0F-8F8C-470D-BF71-35A5877289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5F50F-CB8A-43E0-B456-142203DF32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COSMIC Gene View histogram from clicking the ‘AA mutation start or AA mutation stop’ position. The amino acid serine at position 45 is mutated to a phenylalanine.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0D78C4-7156-4F3A-96CC-316973F1A3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 COSMIC Gene View histogram from clicking the ‘AA mutation start or AA mutation stop’ position. The amino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213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 COSMIC Gene View histogram from clicking the ‘AA mutation start or AA mutation stop’ position. The amino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2024-05-17T00:11:00Z</dcterms:modified>
</cp:coreProperties>
</file>