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DAEC96-4809-4640-B5A2-75AFE9F31D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3F2B94-F9BE-46DC-A8FE-CB5C56271B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Distribution of the product of uncertainty and sensitivity (US) for all pK values; (B) detailed distribution of the product &gt;0.01.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590C67-C86D-4C56-AA36-F185AFEC1A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Distribution of the product of uncertainty and sensitivity (US) for all pK values; (B) detailed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684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(A) Distribution of the product of uncertainty and sensitivity (US) for all pK values; (B) detailed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2024-05-08T07:09:53Z</dcterms:modified>
</cp:coreProperties>
</file>