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93D12-91D3-424E-BB72-87C0E96A58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7BDF1-11F1-4DF4-94D3-3433E67433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abundance and half-life data obtained from high-throughput proteome studies are integrated into the SGD and displayed on protein pages in a searchable, sortable table. The example shown here is from the STH1 protein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EE57A-E7DC-4A0A-865F-83A89A4D15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Experimental abundance and half-life data obtained from high-throughput proteome studies are integrated into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600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Experimental abundance and half-life data obtained from high-throughput proteome studies are integrated into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2024-05-19T11:22:19Z</dcterms:modified>
</cp:coreProperties>
</file>