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7BF11-6EFE-49B2-96F8-CC740A160E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CEC24-7DFA-4B0A-B8DD-A81425294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dbAQP-SNP Search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7C896-D1A4-47EF-AAB0-9264C68B24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dbAQP-SNP Search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dbAQP-SNP Search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2024-09-20T03:39:58Z</dcterms:modified>
</cp:coreProperties>
</file>