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A4F09-0888-4279-84AB-02AF71051E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0B1CA-7DB8-45D7-8C8D-57680A9FF7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dbAQP-SNP Search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82960-9522-4083-8FFD-40A070A5D3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dbAQP-SNP Search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dbAQP-SNP Search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2024-09-23T07:26:23Z</dcterms:modified>
</cp:coreProperties>
</file>