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26A4F09-0888-4279-84AB-02AF71051E4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70B1CA-7DB8-45D7-8C8D-57680A9FF71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Screenshot of the dbAQP-SNP Search page.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Author(s) 2023. Published by Oxford University Press.This is an Open Access article distributed under the terms of the Creative Commons Attribution License (https://creativecommons.org/licenses/by/4.0/),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E82960-9522-4083-8FFD-40A070A5D3B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database/baad01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Database (Oxford)</a:t>
            </a:r>
            <a:r>
              <a:rPr lang="en-US" altLang="en-US" sz="1000">
                <a:solidFill>
                  <a:srgbClr val="333333"/>
                </a:solidFill>
              </a:rPr>
              <a:t>, Volume 2023, , 2023, baad012,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https://doi.org/10.1093/database/baad012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Screenshot of the dbAQP-SNP Search page.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Screenshot of the dbAQP-SNP Search page.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2024-09-23T07:26:23Z</dcterms:modified>
</cp:coreProperties>
</file>