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EE4466-540F-455C-BBA3-D5913AB93C3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CEC661-7E28-4459-AD0B-A4FA5FD2082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Building BioC modules with SWIG (for Python).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2014. This work is written by US Government employees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0D209A-DD6C-413F-99E2-19E200B2731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u05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2014, , 2014, bau059,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https://doi.org/10.1093/database/bau059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Building BioC modules with SWIG (for Python).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9305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Building BioC modules with SWIG (for Python).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2024-05-16T17:23:45Z</dcterms:modified>
</cp:coreProperties>
</file>