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B9FE0-571D-4C3E-9AD3-ACC010E8BE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E4AD1-7C47-42D0-8E67-A88FA2AF03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recommendation performances of the classifiers trained with the FlyBase, ZFIN and MGI data sets in terms of (a) Recall@n and (b) Precision@50.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113D60-7A0B-4551-BD0E-5BCA68F5C9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Average recommendation performances of the classifiers trained with the FlyBase, ZFIN and MGI data sets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174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Average recommendation performances of the classifiers trained with the FlyBase, ZFIN and MGI data sets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2024-05-19T08:01:57Z</dcterms:modified>
</cp:coreProperties>
</file>