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2ED1D-3B03-4384-87D0-675BEE3A17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207D6-EDE3-43DC-9841-CAC77712E7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Filtered search result for ‘PTEN’ in the context of cell proliferation in GBM.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16D3D-2548-4D99-90AE-7E1809DBF0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Filtered search result for ‘PTEN’ in the context of cell proliferation in GBM.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383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Filtered search result for ‘PTEN’ in the context of cell proliferation in GBM.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2024-05-19T12:58:03Z</dcterms:modified>
</cp:coreProperties>
</file>