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C4BCB-8596-4036-925A-8D7DECBDF9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2BB68A-6CC2-45AD-BE65-880C1FAD8D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displaying the distribution of the median design-regressed sample–sample correlation per dataset, for all human, mouse and rata datasets (Ndataset = 10 420).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6794E-2046-46C8-AE7A-7D79A7B686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Histogram displaying the distribution of the median design-regressed sample–sample correlation per dataset,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18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Histogram displaying the distribution of the median design-regressed sample–sample correlation per dataset,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2024-05-19T14:15:29Z</dcterms:modified>
</cp:coreProperties>
</file>