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9D0D11-2C49-4C6D-AD5A-D3E80FEAF42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918989-C9CC-48A6-B520-3EBAFD8C45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Pairwise percent identities of the cpn60 gene among species. The cpn60 sequences of species from 10 randomly selected bacterial genera with at least 6 unique species records were aligned to calculate pairwise identities. Genera from left to right: Anoxybacillus (6 species), Cronobacter (6 species), Glaciecola (10 species), Hymenobacter (6 species), Klebsiella (9 species), Lactococcus (7 species), Paracoccus (9 species), Porphyromonas (17 species), Salegentibacter (6 species) and Spirosoma (7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9E4E7E-8807-4478-BD4C-3452324AA18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3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baz033, </a:t>
            </a:r>
            <a:r>
              <a:rPr lang="en-US" altLang="en-US" sz="1000">
                <a:solidFill>
                  <a:srgbClr val="333333"/>
                </a:solidFill>
                <a:hlinkClick r:id="rId3"/>
              </a:rPr>
              <a:t>https://doi.org/10.1093/database/baz033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Pairwise percent identities of the cpn60 gene among species. The cpn60 sequences of species from 10 randomly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9349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Pairwise percent identities of the cpn60 gene among species. The cpn60 sequences of species from 10 randomly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2024-05-20T19:47:09Z</dcterms:modified>
</cp:coreProperties>
</file>