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760A6-4F9F-48BF-ACF5-FBB2C58135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632BD-DF3C-44E7-9D36-9A8D8DF5A8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F2976-F631-4D35-8ADB-B8A8F2DC96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2024-05-19T14:29:56Z</dcterms:modified>
</cp:coreProperties>
</file>