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D98876-E338-451E-9BF0-C094FAE1E3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20D16B-9569-4E3D-A633-580B0604AE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concept identification judgments.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0A12C7-965C-44C0-BBA9-A8136B55FB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Distribution of concept identification judgments.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800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Distribution of concept identification judgments.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2024-05-19T16:18:48Z</dcterms:modified>
</cp:coreProperties>
</file>