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BFB8A-EB51-49EE-B12B-66618D68CB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8E73A-78C9-493C-99F6-D6CE3E75AF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Sample notification text for an updated gene. (b) Sample notification text for an updated pathway. Underlined text are hyperlinks to BioCyc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92B55-7A76-4E07-BE6F-87E0CF4DCE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Sample notification text for an updated gene. (b) Sample notification text for an updated pathway.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71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Sample notification text for an updated gene. (b) Sample notification text for an updated pathway.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2024-05-13T17:52:49Z</dcterms:modified>
</cp:coreProperties>
</file>