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B67584-4835-465A-AFF9-09169836C5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1338F-A0DE-4200-ABF7-20C7AA319F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Summarized flow of NCBI Taxonomy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B12C2-6593-4B6F-9EFD-09883EDEDF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Species names added over time to NCBI Taxonomy. The first occurrence of each species in the NCBI Taxonomy was determined by the created date of its associated TaxNode. This date represents the first addition of the species into the database irrespective of subsequent name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B12C2-6593-4B6F-9EFD-09883EDEDF6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Estimate of the percentage of formal species names missing from the public NCBI databases. Curves were generated by plotting the number of formal species in the NCBI Taxonomy against the running total of described species in the corresponding group by the end of the year. The IJSEM was used as the source for bacteria. The International Plant Names Index (IPNI; 27) was used as the source for the green plants. The Species 2000 Annual Checklist (46) was used as the source for invertebrates and Fungi. Vertebrate data were collected from the Catalogue of Fishes (21), Amphibian Species of the World (17), the Reptile Database (32), Avibase (19) and the American Society of Mammalogists (18). Archaea and viruses were omitted for having a small number of species and a specialized process for reporting new species,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B12C2-6593-4B6F-9EFD-09883EDEDF6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Total number of names labeled as unpublished in NCBI Taxonomy,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B12C2-6593-4B6F-9EFD-09883EDEDF6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NCBI TaxBrowser example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B12C2-6593-4B6F-9EFD-09883EDEDF6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6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baaa062, </a:t>
            </a:r>
            <a:r>
              <a:rPr lang="en-US" altLang="en-US" sz="1000">
                <a:solidFill>
                  <a:srgbClr val="333333"/>
                </a:solidFill>
                <a:hlinkClick r:id="rId3"/>
              </a:rPr>
              <a:t>https://doi.org/10.1093/database/baaa062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Summarized flow of NCBI Taxonomy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16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baaa062, </a:t>
            </a:r>
            <a:r>
              <a:rPr lang="en-US" altLang="en-US" sz="1000">
                <a:solidFill>
                  <a:srgbClr val="333333"/>
                </a:solidFill>
                <a:hlinkClick r:id="rId3"/>
              </a:rPr>
              <a:t>https://doi.org/10.1093/database/baaa062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Species names added over time to NCBI Taxonomy. The first occurrence of each species in the NCBI Taxonomy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03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baaa062, </a:t>
            </a:r>
            <a:r>
              <a:rPr lang="en-US" altLang="en-US" sz="1000">
                <a:solidFill>
                  <a:srgbClr val="333333"/>
                </a:solidFill>
                <a:hlinkClick r:id="rId3"/>
              </a:rPr>
              <a:t>https://doi.org/10.1093/database/baaa062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Estimate of the percentage of formal species names missing from the public NCBI databases. Curves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823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baaa062, </a:t>
            </a:r>
            <a:r>
              <a:rPr lang="en-US" altLang="en-US" sz="1000">
                <a:solidFill>
                  <a:srgbClr val="333333"/>
                </a:solidFill>
                <a:hlinkClick r:id="rId3"/>
              </a:rPr>
              <a:t>https://doi.org/10.1093/database/baaa062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Total number of names labeled as unpublished in NCBI Taxonomy, over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918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baaa062, </a:t>
            </a:r>
            <a:r>
              <a:rPr lang="en-US" altLang="en-US" sz="1000">
                <a:solidFill>
                  <a:srgbClr val="333333"/>
                </a:solidFill>
                <a:hlinkClick r:id="rId3"/>
              </a:rPr>
              <a:t>https://doi.org/10.1093/database/baaa062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NCBI TaxBrowser example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525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Summarized flow of NCBI Taxonomy information.
</vt:lpstr>
      <vt:lpstr>Figure 2 Species names added over time to NCBI Taxonomy. The first occurrence of each species in the NCBI Taxonomy was ...</vt:lpstr>
      <vt:lpstr>Figure 3 Estimate of the percentage of formal species names missing from the public NCBI databases. Curves were ...</vt:lpstr>
      <vt:lpstr>Figure 4 Total number of names labeled as unpublished in NCBI Taxonomy, over time.
</vt:lpstr>
      <vt:lpstr>Figure 5 NCBI TaxBrowser example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2024-05-19T18:29:51Z</dcterms:modified>
</cp:coreProperties>
</file>