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E4119F-FDA9-42CE-9B57-DD919F7CF3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21A51D-04FF-4368-A405-C8E7B5996C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Workflow for rigorous structure-based sequence alignment of protein domains with less than 40% sequence identity belonging to SCOPe superfamilies. The initial alignment, final alignment and alignment assessment phases are coloured in cyan, blue and indigo. Features that were generated for the alignments (for MMS) and domains (for SMS) are listed, with in-house features in bold. Extreme structural outliers were removed from superfamilies if required and the remaining members were realigned (marked by red star).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4C1FE3-1CB2-42E1-A28E-21DF953928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baz028, </a:t>
            </a:r>
            <a:r>
              <a:rPr lang="en-US" altLang="en-US" sz="1000">
                <a:solidFill>
                  <a:srgbClr val="333333"/>
                </a:solidFill>
                <a:hlinkClick r:id="rId3"/>
              </a:rPr>
              <a:t>https://doi.org/10.1093/database/baz028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Workflow for rigorous structure-based sequence alignment of protein domains with less than 40%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23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Workflow for rigorous structure-based sequence alignment of protein domains with less than 40%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2024-05-15T08:21:27Z</dcterms:modified>
</cp:coreProperties>
</file>