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B12F10-53D2-4D73-B77C-7E08794CD4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ADE99-01FD-4637-8BA4-AD88363716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preVIEW system with sections highlighted.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58F8F4-3E4B-4A5D-A5E0-B0F998675F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Screenshot of the preVIEW system with sections highlighted.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2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Screenshot of the preVIEW system with sections highlighted.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2024-05-03T10:35:39Z</dcterms:modified>
</cp:coreProperties>
</file>