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8EEEDA-C665-48FD-8979-1B0D88A31E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B02113-7DE5-472C-A20F-8731766495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826EF9-F0DB-4CBA-8281-F10A27FA04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baad045,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001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2024-05-20T10:19:55Z</dcterms:modified>
</cp:coreProperties>
</file>