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57C3B-31B9-4BF3-B9B8-58C254E3B0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B9813-05D1-4B47-82B9-4043136214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The amino acid composition distribution of neuropeptides in NeuroPep database. ( B ) The amino acid length distribution of neuropeptides in NeuroPep database.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F092C-DA7A-48DD-8AFB-60F7946F9B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 A ) The amino acid composition distribution of neuropeptides in NeuroPep database. ( B ) The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 A ) The amino acid composition distribution of neuropeptides in NeuroPep database. ( B ) The amino acid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2024-05-18T19:11:08Z</dcterms:modified>
</cp:coreProperties>
</file>