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970F0C-DA5A-4686-9713-47A651A21C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B71C42-4F97-46EA-B3EB-9B7AE7A20F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Network visualization of an Ug99 effector protein, GMQ_11962T0, interacting with 34 T. aestivum proteins as predicted by TRustDB (Supplementary Material, Sheet 4). GMQ_11962T0 has been shown to be involved in hydrolase activity (GO:0016817) and spliceosome (ko03040), which plays a role in the colonization and pathogenicity of the fungal pathogens.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623640-DF5F-4C82-82A0-8E3451EB14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Network visualization of an Ug99 effector protein, GMQ_11962T0, interacting with 34 T. aestivum proteins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963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Network visualization of an Ug99 effector protein, GMQ_11962T0, interacting with 34 T. aestivum proteins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2024-04-29T17:27:33Z</dcterms:modified>
</cp:coreProperties>
</file>