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6EE2E-A58C-4A3C-9E66-740508E3D7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1908A-ABB8-48BF-9520-EFE8CACE6D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BEL statement sample from the biocreative V BEL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1AF004-1350-428C-92C9-19BFFDA7EE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BEL statement sample from the biocreative V BEL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346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BEL statement sample from the biocreative V BEL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2024-05-19T21:50:17Z</dcterms:modified>
</cp:coreProperties>
</file>