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257E6-CC4D-474D-8695-261082EE2A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CCC21-91E5-4B3B-9BC6-66B3AC9858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http://arabidopsis.usc.edu/DisplayResultsGene/geneForm/ (a) Search GWAS by gene name with auto-completion in action. (b) Table returned from the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91314D-0806-4B9D-A9EC-97FB401587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http://arabidopsis.usc.edu/DisplayResultsGene/geneForm/ (a) Search GWAS by gene name with auto-completion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4999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http://arabidopsis.usc.edu/DisplayResultsGene/geneForm/ (a) Search GWAS by gene name with auto-completion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2024-05-07T23:00:13Z</dcterms:modified>
</cp:coreProperties>
</file>