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33543-70BC-4557-9F3C-2767C0D484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F00CAD-0865-4E81-A017-88BE8C7B0E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8579B-6D9B-4844-9A2C-A83C6371B6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94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Predicting and evaluating the predictions of lncRNA–disease associations using gene–gene co-expression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2024-04-28T22:16:58Z</dcterms:modified>
</cp:coreProperties>
</file>