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81933-9F38-456B-AA17-49C5A60182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7D2E3E-07B6-42FB-8D14-21F09E8C6B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Interface for Judging Gene-Mutation 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D6992-608A-4E41-897D-15C80AC0C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Screenshot of Interface for Judging Gene-Mutation Relations.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562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Screenshot of Interface for Judging Gene-Mutation Relations.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2024-05-15T11:39:44Z</dcterms:modified>
</cp:coreProperties>
</file>