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D979F-4DE4-4CA7-9E24-2281715C5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32695-A696-4792-87F9-16CEED5AFD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COins database development steps.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D84F6-FC7E-46B1-8202-6C81CCBB3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COins database development steps.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4996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COins database development steps.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2024-05-19T03:41:58Z</dcterms:modified>
</cp:coreProperties>
</file>