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C47B1-6B63-4ABE-B27D-3EDFEF5CBD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A40839-0592-45A0-997C-D9BD2D6D39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representing the curatorial information for each biological database and resource. Forty-three percent of resources are updated on a monthly basis, 46% annually and the remaining 11% corresponds to resources that have become decommissioned (A). Seventy-three percent of resources are curated manually, 8% use an automatic curation system, and 19% of resources have no explicit way of assuring data consistency with regard to the displayed information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4EEE2-05D7-4F7F-AB60-486F4EABAD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Pie charts representing the curatorial information for each biological database and resource. Forty-three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384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Pie charts representing the curatorial information for each biological database and resource. Forty-three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2024-05-14T14:45:13Z</dcterms:modified>
</cp:coreProperties>
</file>