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784EE2-EA1B-496F-B848-05A51A1DB0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8A92CF-B5E2-4F8F-B067-B3C045F8D6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PmiRExAt features (web screen shots). (A) Search by miR ID: meant to search a miR expression by providing the miRNA Id. (B) Search by miRNA sequence: meant to search a miR expression by providing the miRNA sequence as available in miRBase (release 20, 21), PMRD, PNRD or as given in added publications. (C) Browse expression of conserved miRNA: sequences across wheat, rice and maize. (D) Browse expression of individual miRNA: in all datasets of particular species. (E) Related data: information of datasets and the miRNA sequences can be explored hereby using hyperlinks of miRNA and datasets. (F) PmiRExAt API: to use PmiRExAt API, user need to create a web service client in respective platform/language in which user want to use PmiRExAt API. (G) Heatmap: expression visualization is supported by heatmaps which is based on log TPM values. (H) Tissue preferential expression: the expression matrix of miRNA in selected tissue, filtered on the basis of fold change. (I) Download section: the pre-computed matrixes of all data and information of datasets can be downloaded here. (J) Custom search: this is a advanced feature enabling users to profile expression of novel miRNA against available 117 datasets or profile 73 plant species miRNA in user uploaded new dataset. (K) Job tracking: as user submit the job, system generates a key which is useful in tracking the job status and downloading the results. (L) DE analysis: search DE of miRNA by choosing dataset pair or browse DE between pair of control verses condition libraries.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F92D3B-895D-4BCC-B237-7639C003E3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PmiRExAt features (web screen shots). (A) Search by miR ID: meant to search a miR expression by providing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PmiRExAt features (web screen shots). (A) Search by miR ID: meant to search a miR expression by providing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2024-05-18T18:52:19Z</dcterms:modified>
</cp:coreProperties>
</file>