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9D33CD-B882-4353-87EF-ED30064B5A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3519F7-C6A5-4BC5-809A-6598BB9D99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Exact model term overlap against RBO. For each pair of comparison models—A &amp; B—the percentage of exact match terms (A in B/A) is shown. The corresponding RBO similarity score for A &amp; B is also plotted. RBO scores multiplied by 100 to normalize to percentage range. FT—full-text-derived.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403C9-AE5B-4587-98E8-832F7F6E58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Exact model term overlap against RBO. For each pair of comparison models—A &amp; B—the percentage of exact match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43200" y="1371600"/>
            <a:ext cx="365566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Exact model term overlap against RBO. For each pair of comparison models—A &amp; B—the percentage of exact match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2024-05-03T08:06:41Z</dcterms:modified>
</cp:coreProperties>
</file>