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6C874-36E9-4FD4-821B-764C0123C6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15650-4D12-4314-81CF-7092CF4442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 the appropriate canned query, in this case ‘Find all modified proteins in a pathway’.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2331E-C99E-49E3-BDEE-EC19371810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Select the appropriate canned query, in this case ‘Find all modified proteins in a pathway’.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44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Select the appropriate canned query, in this case ‘Find all modified proteins in a pathway’.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2024-05-16T14:25:21Z</dcterms:modified>
</cp:coreProperties>
</file>