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ACC0E2-9CCC-4FA1-A3C0-9CC25E60BF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3A4B05-D0CD-4D6B-B0CA-EA93C0A067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cluster map of a random sample of 174 models based on their similarity in functional metabolism. Red box A contains species belonging to Magnoliopsida (flowering plants) class. Box B include species of class Mammalia and Actinopteri.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40F131-304B-49D1-85D1-0B1A25AE77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A cluster map of a random sample of 174 models based on their similarity in functional metabolism. Red box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37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A cluster map of a random sample of 174 models based on their similarity in functional metabolism. Red box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2024-05-17T04:04:38Z</dcterms:modified>
</cp:coreProperties>
</file>