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BA9D6-486F-4CC0-B307-0B7C3AF84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097F0-C893-4111-8485-7BEA6578F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TMC-SNPdb 2.0 and characteristic features of the variants in the database; A) schematic workflow of the steps in the development of the database; the raw variants obtained from the analysis of 173 normal samples were subject to quality/recurrence filter, followed by the depletion of variants found in germline and somatic databases to obtain novel germline variants; B) distribution of coding and non-coding variants; C) distribution of different types of synonymous variants, non-synonymous variants and INDELs; D) proportion of types of non-coding variants, identified in the TMC-SNPdb 2.0. IGR and RNA (in panel D) correspond to the intergenic and non-coding RNA variants in the database,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ADE9E-4937-4EC7-9EB4-6F913A2E65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Somatic variant comparison across paired and orphan tumors; A) log-scaled raw mutation count across the paired and orphan exome sequence samples used in the study, B) percent variant depletion by the ethnic-specific germline variant set (GenomeAsia, IndiGenomes, TMC-SNPdb 2.0 and in-house PON created using 173 normal exome samples), over and above gnomAD/dbSNP depletion. Comparison between two groups performed using the Mann–Whitney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ADE9E-4937-4EC7-9EB4-6F913A2E65E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Development of TMC-SNPdb 2.0 and characteristic features of the variants in the database; 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62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Somatic variant comparison across paired and orphan tumors; A) log-scaled raw mutation count across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68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Development of TMC-SNPdb 2.0 and characteristic features of the variants in the database; A) schematic ...</vt:lpstr>
      <vt:lpstr>Figure 2. Somatic variant comparison across paired and orphan tumors; A) log-scaled raw mutation count across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2024-04-28T06:57:46Z</dcterms:modified>
</cp:coreProperties>
</file>