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62F3B7-C534-40B3-A034-FBA728915F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4DBB6B-8DE9-48EE-882A-3337C2EF40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to construct the PharmaKoVariome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1DBCDB-3FA1-488A-A999-19B87A2FCE5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Flowchart to construct the PharmaKoVariome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6645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Flowchart to construct the PharmaKoVariome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2024-05-07T23:20:27Z</dcterms:modified>
</cp:coreProperties>
</file>