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9F71D1-00BD-4973-89CD-C9E86EED3C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CDB662-0536-4BD6-B1CF-84055CFA1F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Methodology flow chart showing source of raw data collected, scripts and programmes used in processing files to generate results, database of pre-computed values of processed files.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F7A0AA-EFC1-46B3-9BBB-8D5D4C645E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Methodology flow chart showing source of raw data collected, scripts and programmes used in processing files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530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Methodology flow chart showing source of raw data collected, scripts and programmes used in processing files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2024-05-18T19:28:57Z</dcterms:modified>
</cp:coreProperties>
</file>