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4E074A-73AB-482D-838B-70B77D1A6B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01A1E2-2272-440D-80DD-D014DB7987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Proteome search interface of multi-select search mode. User can search the proteome data using any one option or multiple options.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EAB137-E249-4EC3-8054-39913B1124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Proteome search interface of multi-select search mode. User can search the proteome data using any one option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462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Proteome search interface of multi-select search mode. User can search the proteome data using any one option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2024-05-02T11:00:59Z</dcterms:modified>
</cp:coreProperties>
</file>