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5E6901-D5ED-456F-8EF9-441DD88F53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42313-270A-4274-9962-EBA43164B1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substring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EB4B4-CA97-476A-A085-182897B40B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Customized search results using the substring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Customized search results using the substring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2024-05-01T23:11:55Z</dcterms:modified>
</cp:coreProperties>
</file>