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84B20-D6DC-42BB-82EA-0731C78E35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D402C-3197-4ACA-A115-1C117C49BD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130 web interface. A screenshot of Group 130’s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43D034-81C6-41B3-B468-249EB33E8D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Group 130 web interface. A screenshot of Group 130’s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0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 Group 130 web interface. A screenshot of Group 130’s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2024-05-19T08:54:59Z</dcterms:modified>
</cp:coreProperties>
</file>