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E5B9B72-5CF6-4B73-89BC-4BE6CEDD7A5E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D083B7D-2FAD-419F-92F6-9ACD04611221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The number of affected hallmarks of cancer (HOCs) for different groups of IARC chemicals. IARC, international agency for research on cancer; G1, IARC Group 1 chemicals; G2A, IARC Group 2A chemicals; G2B, IARC Group 2B chemicals; G3, IARC Group 3 chemicals; G4, IARC Group 4 chemicals.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2020. Published by Oxford University Press.This is an Open Access article distributed under the terms of the Creative Commons Attribution License (http://creativecommons.org/licenses/by/4.0/),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CA12631-3A52-4218-9423-F63DD4DCF53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a045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2020, , 2020, baaa045,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https://doi.org/10.1093/database/baaa045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The number of affected hallmarks of cancer (HOCs) for different groups of IARC chemicals. IARC, international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646445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The number of affected hallmarks of cancer (HOCs) for different groups of IARC chemicals. IARC, international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2024-05-19T14:30:48Z</dcterms:modified>
</cp:coreProperties>
</file>