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3112F7-A68D-4BC4-8D11-C93480A207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6B1969-72AB-4AE0-A7A9-1C7DB195EF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mappings between different identifiers representing statements about similarity or identity of concepts across resources and vocabularies. Even with this simplified example, it is possible to see a range of mapping types, and that providing information about each mapping is crucial to understanding the bigger picture. This information helps avoid errors such as mistakenly conflating two variants of a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AB8621-8977-404E-AA23-C9F3E22AE2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basic SSSOM mapping model with some illustrative mapping metadata elements.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AB8621-8977-404E-AA23-C9F3E22AE2E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SSSOM TSV table (generated by the developers of the environmental exposure ontology (19) using rdf-matcher (26)), with a table header (lines that start with #, shown in purple) that contains the mapping set metadata, followed by the mappings (27).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AB8621-8977-404E-AA23-C9F3E22AE2E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Example of mappings between different identifiers representing statements about similarity or identity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010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Example of basic SSSOM mapping model with some illustrative mapping metadata elements.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277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An example SSSOM TSV table (generated by the developers of the environmental exposure ontology (19)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882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Example of mappings between different identifiers representing statements about similarity or identity of ...</vt:lpstr>
      <vt:lpstr>Figure 2. Example of basic SSSOM mapping model with some illustrative mapping metadata elements.
</vt:lpstr>
      <vt:lpstr>Figure 3. An example SSSOM TSV table (generated by the developers of the environmental exposure ontology (19)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2024-05-03T18:00:41Z</dcterms:modified>
</cp:coreProperties>
</file>