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24CB58-4464-457A-A61C-2AAEAD559F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0C3066-5CF7-4981-B6BB-B4C7569283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data sources. (A) Statistics of TCGA multi-omic datasets across pan-cancer. (B) Statistics of regulatory patterns derived from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664F18-FAF1-43CE-B16B-9F32719078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 Flow chart of the RHPCG database. (A) Core genes in the Hippo signaling pathway. (B) Dataset statistics in RHPCG. (C) Statistics of regulatory motifs in RHPCG.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664F18-FAF1-43CE-B16B-9F327190780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Operating instructions of the RHPCG database. (A) Overview of the multi-omics interface of RHPCG. (B) Search by gene section. (C) Search by cancer section. (D) Information box. (E) Multi-omics visualization section. (F) Table of motif results. (G) Network of motifs. (H) Potential targets of the Hippo signaling pathway. (I) Download page of RHPCG.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664F18-FAF1-43CE-B16B-9F327190780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Type 2 motif (FFLs) subnetworks predicted by RHPCG. (A) Both AMOT and CDX2 are hubs in the type 2 motif (FFLs) subnetworks. (B–D) Box plot of expression of molecules in healthy and patients with HNSC.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664F18-FAF1-43CE-B16B-9F327190780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z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z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Statistics of data sources. (A) Statistics of TCGA multi-omic datasets across pan-cancer. (B) Statistics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05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Flow chart of the RHPCG database. (A) Core genes in the Hippo signaling pathway. (B) Dataset statistics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35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Operating instructions of the RHPCG database. (A) Overview of the multi-omics interface of RHPCG. (B) 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86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Type 2 motif (FFLs) subnetworks predicted by RHPCG. (A) Both AMOT and CDX2 are hubs in the type 2 motif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577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Statistics of data sources. (A) Statistics of TCGA multi-omic datasets across pan-cancer. (B) Statistics of ...</vt:lpstr>
      <vt:lpstr>Figure 2 Flow chart of the RHPCG database. (A) Core genes in the Hippo signaling pathway. (B) Dataset statistics in ...</vt:lpstr>
      <vt:lpstr>Figure 3 Operating instructions of the RHPCG database. (A) Overview of the multi-omics interface of RHPCG. (B) Search ...</vt:lpstr>
      <vt:lpstr>Figure 4 Type 2 motif (FFLs) subnetworks predicted by RHPCG. (A) Both AMOT and CDX2 are hubs in the type 2 motif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2024-05-14T05:14:29Z</dcterms:modified>
</cp:coreProperties>
</file>