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373F54-24B4-4E81-B2E1-9C555CC9ACB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8A29EB-5A08-420F-8175-27C7730C2D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new publications for immunosuppression from 2000 to 2015. The retrieval was performed using the keyword of ‘immunosuppression’ or ‘immunosuppressive’ in PubMed (https://www.ncbi.nlm.nih.gov/pubmed/).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281083-C6B0-4E9F-873F-4EF5D18B7E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Number of new publications for immunosuppression from 2000 to 2015. The retrieval was performed using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194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Number of new publications for immunosuppression from 2000 to 2015. The retrieval was performed using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2024-06-03T06:28:03Z</dcterms:modified>
</cp:coreProperties>
</file>