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37C05-EDD3-428A-B8CC-DAE723FABA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E2CE8-55A1-4E65-9ECD-FB5CE4F9FD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types present in BIND.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21A2F-54A8-4EB1-99B1-35D2D79ACF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Interaction types present in BIND.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878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Interaction types present in BIND.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2024-05-19T05:38:47Z</dcterms:modified>
</cp:coreProperties>
</file>