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444D5-3E6F-42B6-B7C7-768A1A872F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0FC90-C0C5-43CE-93BF-C0BE4068F3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Plague knowledge graph visualization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89FAD-E7C5-459A-8C54-94E48A15B6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Plague knowledge graph visualization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34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Plague knowledge graph visualization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2024-05-03T11:49:31Z</dcterms:modified>
</cp:coreProperties>
</file>