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B5DE95-40AF-4629-A2F5-C311AB88948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0D03E8-51D3-4BA2-B191-A766957902D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EXTRACT highlighting of terms. To quickly identify metadata-relevant pieces of text in a larger document, users may perform a full page tagging. The highlighted entities can indicate candidate segments for subsequent inspection and term extraction. As shown, identified organisms mentions are highlighted in yellow and environment descriptors in orange. The example shows an excerpt of reference ( 21 ).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A02A3B-43CB-4672-942D-479FFDDE3AC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baw005, </a:t>
            </a:r>
            <a:r>
              <a:rPr lang="en-US" altLang="en-US" sz="1000">
                <a:solidFill>
                  <a:srgbClr val="333333"/>
                </a:solidFill>
                <a:hlinkClick r:id="rId3"/>
              </a:rPr>
              <a:t>https://doi.org/10.1093/database/baw005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EXTRACT highlighting of terms. To quickly identify metadata-relevant pieces of text in a larger document,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8621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EXTRACT highlighting of terms. To quickly identify metadata-relevant pieces of text in a larger document,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2024-05-11T08:10:06Z</dcterms:modified>
</cp:coreProperties>
</file>