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9D12B-62FE-4102-A316-C14A0FD8DE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D3CDE-7D38-486B-A221-525D24EF54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Searching and results presentation in dbPepNeo. (A) The workflow of searching in dbPepNeo. (B) Results of melanoma under the search of cancer type. Cancer: cancer type; Gene: gene name; HLA allele: HLA allele; Mut peptide: mutated peptide sequence; Mut affinity (nM): mutated peptide affinity IC50 (nM), the predicted binding affinity between mutant peptide and HLA allele by NetMHCpan (v4.0); Mut %Rank: %Rank of mutated peptide, the predicted binding affinity between mutant peptide and HLA allele by NetMHCpan (v4.0); Mut binding level: binding level between mutant peptide and HLA allele; WT peptide: wild type peptide sequence; Peptide length: the number of amino acids contained in the peptide; Mutation: amino acid change; Verification: method of experimental verification; Reference: the supporting literature link; ‘/’: information not provided in the original article is marked as ‘/’.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5EFD9-361C-4C75-846F-9E5B8AD328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Searching and results presentation in dbPepNeo. (A) The workflow of searching in dbPepNeo. (B) Results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034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Searching and results presentation in dbPepNeo. (A) The workflow of searching in dbPepNeo. (B) Results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2024-05-19T12:57:13Z</dcterms:modified>
</cp:coreProperties>
</file>