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36ED5-0370-4B47-B8EF-8003884B2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73089-AE65-42A4-BA1A-6A76BB6D82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Varietas’ user interface showing partial results for basic query for a set of SNPs. Queries can be performed based on given set of variations, genes, keywords or genomic locations. Links in the results table can be followed to external information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8FF73-C80C-40AB-B6A9-23FFC98407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 of Varietas’ user interface showing partial results for basic query for a set of SNPs. Queries 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 of Varietas’ user interface showing partial results for basic query for a set of SNPs. Queries 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2024-07-27T04:10:26Z</dcterms:modified>
</cp:coreProperties>
</file>