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3682C5-D287-4828-B3CF-DD98E9597E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0059AF-AD39-4C1D-BBDB-919C5F4486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result display by searching a SNP data for example.
A. Detailed annotation of a SNP in TraesCS1A02G004900 gene. B. The pie-chart of allele frequency distribution for five ploidy wheat groups. C. Display format of the allele frequency for the SNP of 17 worldwide bread wheat groups. D. The individual genotypes in the group of Variety_FormerSU.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2C70AC-CF42-4C67-AFB9-3AF6524867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baaa090, </a:t>
            </a:r>
            <a:r>
              <a:rPr lang="en-US" altLang="en-US" sz="1000">
                <a:solidFill>
                  <a:srgbClr val="333333"/>
                </a:solidFill>
                <a:hlinkClick r:id="rId3"/>
              </a:rPr>
              <a:t>https://doi.org/10.1093/database/baaa090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result display by searching a SNP data for example.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6062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result display by searching a SNP data for example.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2024-05-19T16:54:08Z</dcterms:modified>
</cp:coreProperties>
</file>